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5" autoAdjust="0"/>
    <p:restoredTop sz="94660"/>
  </p:normalViewPr>
  <p:slideViewPr>
    <p:cSldViewPr snapToGrid="0">
      <p:cViewPr varScale="1">
        <p:scale>
          <a:sx n="75" d="100"/>
          <a:sy n="75" d="100"/>
        </p:scale>
        <p:origin x="5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ACFA9-3917-46AE-98EC-FFC1F995C9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a-IR"/>
          </a:p>
        </p:txBody>
      </p:sp>
      <p:sp>
        <p:nvSpPr>
          <p:cNvPr id="3" name="Subtitle 2">
            <a:extLst>
              <a:ext uri="{FF2B5EF4-FFF2-40B4-BE49-F238E27FC236}">
                <a16:creationId xmlns:a16="http://schemas.microsoft.com/office/drawing/2014/main" id="{31AB9630-A797-49E1-84B2-698CA70BD3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a-IR"/>
          </a:p>
        </p:txBody>
      </p:sp>
      <p:sp>
        <p:nvSpPr>
          <p:cNvPr id="4" name="Date Placeholder 3">
            <a:extLst>
              <a:ext uri="{FF2B5EF4-FFF2-40B4-BE49-F238E27FC236}">
                <a16:creationId xmlns:a16="http://schemas.microsoft.com/office/drawing/2014/main" id="{3E8B0A8A-CAA2-4A0E-88D3-4561F6730992}"/>
              </a:ext>
            </a:extLst>
          </p:cNvPr>
          <p:cNvSpPr>
            <a:spLocks noGrp="1"/>
          </p:cNvSpPr>
          <p:nvPr>
            <p:ph type="dt" sz="half" idx="10"/>
          </p:nvPr>
        </p:nvSpPr>
        <p:spPr/>
        <p:txBody>
          <a:bodyPr/>
          <a:lstStyle/>
          <a:p>
            <a:fld id="{01DD8889-7581-4DAB-B106-1BE020B1C57E}" type="datetimeFigureOut">
              <a:rPr lang="fa-IR" smtClean="0"/>
              <a:t>03/10/1443</a:t>
            </a:fld>
            <a:endParaRPr lang="fa-IR"/>
          </a:p>
        </p:txBody>
      </p:sp>
      <p:sp>
        <p:nvSpPr>
          <p:cNvPr id="5" name="Footer Placeholder 4">
            <a:extLst>
              <a:ext uri="{FF2B5EF4-FFF2-40B4-BE49-F238E27FC236}">
                <a16:creationId xmlns:a16="http://schemas.microsoft.com/office/drawing/2014/main" id="{05A3280A-5A42-439E-B7DB-18F219519E1D}"/>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2020B299-5500-4B97-8090-D41789131485}"/>
              </a:ext>
            </a:extLst>
          </p:cNvPr>
          <p:cNvSpPr>
            <a:spLocks noGrp="1"/>
          </p:cNvSpPr>
          <p:nvPr>
            <p:ph type="sldNum" sz="quarter" idx="12"/>
          </p:nvPr>
        </p:nvSpPr>
        <p:spPr/>
        <p:txBody>
          <a:bodyPr/>
          <a:lstStyle/>
          <a:p>
            <a:fld id="{0D5A2CE8-7169-4B3A-9474-77B53A8B0B43}" type="slidenum">
              <a:rPr lang="fa-IR" smtClean="0"/>
              <a:t>‹#›</a:t>
            </a:fld>
            <a:endParaRPr lang="fa-IR"/>
          </a:p>
        </p:txBody>
      </p:sp>
    </p:spTree>
    <p:extLst>
      <p:ext uri="{BB962C8B-B14F-4D97-AF65-F5344CB8AC3E}">
        <p14:creationId xmlns:p14="http://schemas.microsoft.com/office/powerpoint/2010/main" val="1937704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1A9AD-7E4F-4183-850F-CD34F095A439}"/>
              </a:ext>
            </a:extLst>
          </p:cNvPr>
          <p:cNvSpPr>
            <a:spLocks noGrp="1"/>
          </p:cNvSpPr>
          <p:nvPr>
            <p:ph type="title"/>
          </p:nvPr>
        </p:nvSpPr>
        <p:spPr/>
        <p:txBody>
          <a:bodyPr/>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4D993D3A-0629-41D4-A35F-FE7214293A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9523A8BB-57D7-4FD2-85D8-3F9EE77D9026}"/>
              </a:ext>
            </a:extLst>
          </p:cNvPr>
          <p:cNvSpPr>
            <a:spLocks noGrp="1"/>
          </p:cNvSpPr>
          <p:nvPr>
            <p:ph type="dt" sz="half" idx="10"/>
          </p:nvPr>
        </p:nvSpPr>
        <p:spPr/>
        <p:txBody>
          <a:bodyPr/>
          <a:lstStyle/>
          <a:p>
            <a:fld id="{01DD8889-7581-4DAB-B106-1BE020B1C57E}" type="datetimeFigureOut">
              <a:rPr lang="fa-IR" smtClean="0"/>
              <a:t>03/10/1443</a:t>
            </a:fld>
            <a:endParaRPr lang="fa-IR"/>
          </a:p>
        </p:txBody>
      </p:sp>
      <p:sp>
        <p:nvSpPr>
          <p:cNvPr id="5" name="Footer Placeholder 4">
            <a:extLst>
              <a:ext uri="{FF2B5EF4-FFF2-40B4-BE49-F238E27FC236}">
                <a16:creationId xmlns:a16="http://schemas.microsoft.com/office/drawing/2014/main" id="{A5B85DE1-0649-4A97-83BF-22E3DE5D930C}"/>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BFB5903C-7EC7-4AE5-99EA-C55B0908A266}"/>
              </a:ext>
            </a:extLst>
          </p:cNvPr>
          <p:cNvSpPr>
            <a:spLocks noGrp="1"/>
          </p:cNvSpPr>
          <p:nvPr>
            <p:ph type="sldNum" sz="quarter" idx="12"/>
          </p:nvPr>
        </p:nvSpPr>
        <p:spPr/>
        <p:txBody>
          <a:bodyPr/>
          <a:lstStyle/>
          <a:p>
            <a:fld id="{0D5A2CE8-7169-4B3A-9474-77B53A8B0B43}" type="slidenum">
              <a:rPr lang="fa-IR" smtClean="0"/>
              <a:t>‹#›</a:t>
            </a:fld>
            <a:endParaRPr lang="fa-IR"/>
          </a:p>
        </p:txBody>
      </p:sp>
    </p:spTree>
    <p:extLst>
      <p:ext uri="{BB962C8B-B14F-4D97-AF65-F5344CB8AC3E}">
        <p14:creationId xmlns:p14="http://schemas.microsoft.com/office/powerpoint/2010/main" val="965411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E18B29-0AB7-4891-8019-74DD0D991B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0138CE6D-B1E1-46E0-9192-88C23D508A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C0F16743-D357-494D-B61E-D92701E0FF0A}"/>
              </a:ext>
            </a:extLst>
          </p:cNvPr>
          <p:cNvSpPr>
            <a:spLocks noGrp="1"/>
          </p:cNvSpPr>
          <p:nvPr>
            <p:ph type="dt" sz="half" idx="10"/>
          </p:nvPr>
        </p:nvSpPr>
        <p:spPr/>
        <p:txBody>
          <a:bodyPr/>
          <a:lstStyle/>
          <a:p>
            <a:fld id="{01DD8889-7581-4DAB-B106-1BE020B1C57E}" type="datetimeFigureOut">
              <a:rPr lang="fa-IR" smtClean="0"/>
              <a:t>03/10/1443</a:t>
            </a:fld>
            <a:endParaRPr lang="fa-IR"/>
          </a:p>
        </p:txBody>
      </p:sp>
      <p:sp>
        <p:nvSpPr>
          <p:cNvPr id="5" name="Footer Placeholder 4">
            <a:extLst>
              <a:ext uri="{FF2B5EF4-FFF2-40B4-BE49-F238E27FC236}">
                <a16:creationId xmlns:a16="http://schemas.microsoft.com/office/drawing/2014/main" id="{532D96A0-E63C-4A41-B800-CD396F7C553D}"/>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EF7A85E5-EF62-46AE-BE80-61259AE9F2F5}"/>
              </a:ext>
            </a:extLst>
          </p:cNvPr>
          <p:cNvSpPr>
            <a:spLocks noGrp="1"/>
          </p:cNvSpPr>
          <p:nvPr>
            <p:ph type="sldNum" sz="quarter" idx="12"/>
          </p:nvPr>
        </p:nvSpPr>
        <p:spPr/>
        <p:txBody>
          <a:bodyPr/>
          <a:lstStyle/>
          <a:p>
            <a:fld id="{0D5A2CE8-7169-4B3A-9474-77B53A8B0B43}" type="slidenum">
              <a:rPr lang="fa-IR" smtClean="0"/>
              <a:t>‹#›</a:t>
            </a:fld>
            <a:endParaRPr lang="fa-IR"/>
          </a:p>
        </p:txBody>
      </p:sp>
    </p:spTree>
    <p:extLst>
      <p:ext uri="{BB962C8B-B14F-4D97-AF65-F5344CB8AC3E}">
        <p14:creationId xmlns:p14="http://schemas.microsoft.com/office/powerpoint/2010/main" val="2581174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7DB27-6578-464C-A890-804E449EC0E5}"/>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id="{8F470A56-821F-405C-8486-358C871CA6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8EEA4D20-A06A-4CF3-AA96-073C82C8E32F}"/>
              </a:ext>
            </a:extLst>
          </p:cNvPr>
          <p:cNvSpPr>
            <a:spLocks noGrp="1"/>
          </p:cNvSpPr>
          <p:nvPr>
            <p:ph type="dt" sz="half" idx="10"/>
          </p:nvPr>
        </p:nvSpPr>
        <p:spPr/>
        <p:txBody>
          <a:bodyPr/>
          <a:lstStyle/>
          <a:p>
            <a:fld id="{01DD8889-7581-4DAB-B106-1BE020B1C57E}" type="datetimeFigureOut">
              <a:rPr lang="fa-IR" smtClean="0"/>
              <a:t>03/10/1443</a:t>
            </a:fld>
            <a:endParaRPr lang="fa-IR"/>
          </a:p>
        </p:txBody>
      </p:sp>
      <p:sp>
        <p:nvSpPr>
          <p:cNvPr id="5" name="Footer Placeholder 4">
            <a:extLst>
              <a:ext uri="{FF2B5EF4-FFF2-40B4-BE49-F238E27FC236}">
                <a16:creationId xmlns:a16="http://schemas.microsoft.com/office/drawing/2014/main" id="{821B88D2-5611-498A-B4B4-0C751A05FD4A}"/>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6A0D2BB9-92FA-455B-AC98-710EDC0CF958}"/>
              </a:ext>
            </a:extLst>
          </p:cNvPr>
          <p:cNvSpPr>
            <a:spLocks noGrp="1"/>
          </p:cNvSpPr>
          <p:nvPr>
            <p:ph type="sldNum" sz="quarter" idx="12"/>
          </p:nvPr>
        </p:nvSpPr>
        <p:spPr/>
        <p:txBody>
          <a:bodyPr/>
          <a:lstStyle/>
          <a:p>
            <a:fld id="{0D5A2CE8-7169-4B3A-9474-77B53A8B0B43}" type="slidenum">
              <a:rPr lang="fa-IR" smtClean="0"/>
              <a:t>‹#›</a:t>
            </a:fld>
            <a:endParaRPr lang="fa-IR"/>
          </a:p>
        </p:txBody>
      </p:sp>
    </p:spTree>
    <p:extLst>
      <p:ext uri="{BB962C8B-B14F-4D97-AF65-F5344CB8AC3E}">
        <p14:creationId xmlns:p14="http://schemas.microsoft.com/office/powerpoint/2010/main" val="1480175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D0F90-4D9F-4502-963D-22FD70F36E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a-IR"/>
          </a:p>
        </p:txBody>
      </p:sp>
      <p:sp>
        <p:nvSpPr>
          <p:cNvPr id="3" name="Text Placeholder 2">
            <a:extLst>
              <a:ext uri="{FF2B5EF4-FFF2-40B4-BE49-F238E27FC236}">
                <a16:creationId xmlns:a16="http://schemas.microsoft.com/office/drawing/2014/main" id="{DE948EF0-2AF9-4EDE-9F67-36BA713A6E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25BDA0-387E-42E6-B02B-C81123A61C75}"/>
              </a:ext>
            </a:extLst>
          </p:cNvPr>
          <p:cNvSpPr>
            <a:spLocks noGrp="1"/>
          </p:cNvSpPr>
          <p:nvPr>
            <p:ph type="dt" sz="half" idx="10"/>
          </p:nvPr>
        </p:nvSpPr>
        <p:spPr/>
        <p:txBody>
          <a:bodyPr/>
          <a:lstStyle/>
          <a:p>
            <a:fld id="{01DD8889-7581-4DAB-B106-1BE020B1C57E}" type="datetimeFigureOut">
              <a:rPr lang="fa-IR" smtClean="0"/>
              <a:t>03/10/1443</a:t>
            </a:fld>
            <a:endParaRPr lang="fa-IR"/>
          </a:p>
        </p:txBody>
      </p:sp>
      <p:sp>
        <p:nvSpPr>
          <p:cNvPr id="5" name="Footer Placeholder 4">
            <a:extLst>
              <a:ext uri="{FF2B5EF4-FFF2-40B4-BE49-F238E27FC236}">
                <a16:creationId xmlns:a16="http://schemas.microsoft.com/office/drawing/2014/main" id="{EF64E599-3A1E-446C-82EF-2B3DF4CEC62E}"/>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2935F0FB-A6A6-41FA-9C13-ABE58C19B8DD}"/>
              </a:ext>
            </a:extLst>
          </p:cNvPr>
          <p:cNvSpPr>
            <a:spLocks noGrp="1"/>
          </p:cNvSpPr>
          <p:nvPr>
            <p:ph type="sldNum" sz="quarter" idx="12"/>
          </p:nvPr>
        </p:nvSpPr>
        <p:spPr/>
        <p:txBody>
          <a:bodyPr/>
          <a:lstStyle/>
          <a:p>
            <a:fld id="{0D5A2CE8-7169-4B3A-9474-77B53A8B0B43}" type="slidenum">
              <a:rPr lang="fa-IR" smtClean="0"/>
              <a:t>‹#›</a:t>
            </a:fld>
            <a:endParaRPr lang="fa-IR"/>
          </a:p>
        </p:txBody>
      </p:sp>
    </p:spTree>
    <p:extLst>
      <p:ext uri="{BB962C8B-B14F-4D97-AF65-F5344CB8AC3E}">
        <p14:creationId xmlns:p14="http://schemas.microsoft.com/office/powerpoint/2010/main" val="1912666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82778-2F98-4A8E-8C1B-77A528BD2DE9}"/>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id="{6BC286AD-C2E4-4FA7-9C34-DBC634BE6F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a:extLst>
              <a:ext uri="{FF2B5EF4-FFF2-40B4-BE49-F238E27FC236}">
                <a16:creationId xmlns:a16="http://schemas.microsoft.com/office/drawing/2014/main" id="{E001F700-5369-4CBD-954A-BFADECEFD9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a:extLst>
              <a:ext uri="{FF2B5EF4-FFF2-40B4-BE49-F238E27FC236}">
                <a16:creationId xmlns:a16="http://schemas.microsoft.com/office/drawing/2014/main" id="{9DCE1AD4-0774-4ADE-BC6C-0141AD6F2E56}"/>
              </a:ext>
            </a:extLst>
          </p:cNvPr>
          <p:cNvSpPr>
            <a:spLocks noGrp="1"/>
          </p:cNvSpPr>
          <p:nvPr>
            <p:ph type="dt" sz="half" idx="10"/>
          </p:nvPr>
        </p:nvSpPr>
        <p:spPr/>
        <p:txBody>
          <a:bodyPr/>
          <a:lstStyle/>
          <a:p>
            <a:fld id="{01DD8889-7581-4DAB-B106-1BE020B1C57E}" type="datetimeFigureOut">
              <a:rPr lang="fa-IR" smtClean="0"/>
              <a:t>03/10/1443</a:t>
            </a:fld>
            <a:endParaRPr lang="fa-IR"/>
          </a:p>
        </p:txBody>
      </p:sp>
      <p:sp>
        <p:nvSpPr>
          <p:cNvPr id="6" name="Footer Placeholder 5">
            <a:extLst>
              <a:ext uri="{FF2B5EF4-FFF2-40B4-BE49-F238E27FC236}">
                <a16:creationId xmlns:a16="http://schemas.microsoft.com/office/drawing/2014/main" id="{9C3E07FF-E57B-4325-AB2A-6041768F1C44}"/>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A6F1337D-4881-4DD3-8888-67DF8D6C4258}"/>
              </a:ext>
            </a:extLst>
          </p:cNvPr>
          <p:cNvSpPr>
            <a:spLocks noGrp="1"/>
          </p:cNvSpPr>
          <p:nvPr>
            <p:ph type="sldNum" sz="quarter" idx="12"/>
          </p:nvPr>
        </p:nvSpPr>
        <p:spPr/>
        <p:txBody>
          <a:bodyPr/>
          <a:lstStyle/>
          <a:p>
            <a:fld id="{0D5A2CE8-7169-4B3A-9474-77B53A8B0B43}" type="slidenum">
              <a:rPr lang="fa-IR" smtClean="0"/>
              <a:t>‹#›</a:t>
            </a:fld>
            <a:endParaRPr lang="fa-IR"/>
          </a:p>
        </p:txBody>
      </p:sp>
    </p:spTree>
    <p:extLst>
      <p:ext uri="{BB962C8B-B14F-4D97-AF65-F5344CB8AC3E}">
        <p14:creationId xmlns:p14="http://schemas.microsoft.com/office/powerpoint/2010/main" val="836871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30B00-63B8-486F-A8E8-A565F678F035}"/>
              </a:ext>
            </a:extLst>
          </p:cNvPr>
          <p:cNvSpPr>
            <a:spLocks noGrp="1"/>
          </p:cNvSpPr>
          <p:nvPr>
            <p:ph type="title"/>
          </p:nvPr>
        </p:nvSpPr>
        <p:spPr>
          <a:xfrm>
            <a:off x="839788" y="365125"/>
            <a:ext cx="10515600" cy="1325563"/>
          </a:xfrm>
        </p:spPr>
        <p:txBody>
          <a:bodyPr/>
          <a:lstStyle/>
          <a:p>
            <a:r>
              <a:rPr lang="en-US"/>
              <a:t>Click to edit Master title style</a:t>
            </a:r>
            <a:endParaRPr lang="fa-IR"/>
          </a:p>
        </p:txBody>
      </p:sp>
      <p:sp>
        <p:nvSpPr>
          <p:cNvPr id="3" name="Text Placeholder 2">
            <a:extLst>
              <a:ext uri="{FF2B5EF4-FFF2-40B4-BE49-F238E27FC236}">
                <a16:creationId xmlns:a16="http://schemas.microsoft.com/office/drawing/2014/main" id="{D6F10675-6E05-47BA-AE60-13A20A36C6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C5AC96-ECAD-4F95-94CB-7F5E7A826A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a:extLst>
              <a:ext uri="{FF2B5EF4-FFF2-40B4-BE49-F238E27FC236}">
                <a16:creationId xmlns:a16="http://schemas.microsoft.com/office/drawing/2014/main" id="{0DB45C7A-72B3-4855-A95F-2190E525C1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BD4034-EC17-42F1-84A7-849E20F200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a:extLst>
              <a:ext uri="{FF2B5EF4-FFF2-40B4-BE49-F238E27FC236}">
                <a16:creationId xmlns:a16="http://schemas.microsoft.com/office/drawing/2014/main" id="{B78C1481-FEFD-4DEB-9880-705039D1820D}"/>
              </a:ext>
            </a:extLst>
          </p:cNvPr>
          <p:cNvSpPr>
            <a:spLocks noGrp="1"/>
          </p:cNvSpPr>
          <p:nvPr>
            <p:ph type="dt" sz="half" idx="10"/>
          </p:nvPr>
        </p:nvSpPr>
        <p:spPr/>
        <p:txBody>
          <a:bodyPr/>
          <a:lstStyle/>
          <a:p>
            <a:fld id="{01DD8889-7581-4DAB-B106-1BE020B1C57E}" type="datetimeFigureOut">
              <a:rPr lang="fa-IR" smtClean="0"/>
              <a:t>03/10/1443</a:t>
            </a:fld>
            <a:endParaRPr lang="fa-IR"/>
          </a:p>
        </p:txBody>
      </p:sp>
      <p:sp>
        <p:nvSpPr>
          <p:cNvPr id="8" name="Footer Placeholder 7">
            <a:extLst>
              <a:ext uri="{FF2B5EF4-FFF2-40B4-BE49-F238E27FC236}">
                <a16:creationId xmlns:a16="http://schemas.microsoft.com/office/drawing/2014/main" id="{F16E8534-6233-4783-AD2D-50BA49F254AC}"/>
              </a:ext>
            </a:extLst>
          </p:cNvPr>
          <p:cNvSpPr>
            <a:spLocks noGrp="1"/>
          </p:cNvSpPr>
          <p:nvPr>
            <p:ph type="ftr" sz="quarter" idx="11"/>
          </p:nvPr>
        </p:nvSpPr>
        <p:spPr/>
        <p:txBody>
          <a:bodyPr/>
          <a:lstStyle/>
          <a:p>
            <a:endParaRPr lang="fa-IR"/>
          </a:p>
        </p:txBody>
      </p:sp>
      <p:sp>
        <p:nvSpPr>
          <p:cNvPr id="9" name="Slide Number Placeholder 8">
            <a:extLst>
              <a:ext uri="{FF2B5EF4-FFF2-40B4-BE49-F238E27FC236}">
                <a16:creationId xmlns:a16="http://schemas.microsoft.com/office/drawing/2014/main" id="{E590C0B1-DF1D-4180-B8D3-14D42EEC2B14}"/>
              </a:ext>
            </a:extLst>
          </p:cNvPr>
          <p:cNvSpPr>
            <a:spLocks noGrp="1"/>
          </p:cNvSpPr>
          <p:nvPr>
            <p:ph type="sldNum" sz="quarter" idx="12"/>
          </p:nvPr>
        </p:nvSpPr>
        <p:spPr/>
        <p:txBody>
          <a:bodyPr/>
          <a:lstStyle/>
          <a:p>
            <a:fld id="{0D5A2CE8-7169-4B3A-9474-77B53A8B0B43}" type="slidenum">
              <a:rPr lang="fa-IR" smtClean="0"/>
              <a:t>‹#›</a:t>
            </a:fld>
            <a:endParaRPr lang="fa-IR"/>
          </a:p>
        </p:txBody>
      </p:sp>
    </p:spTree>
    <p:extLst>
      <p:ext uri="{BB962C8B-B14F-4D97-AF65-F5344CB8AC3E}">
        <p14:creationId xmlns:p14="http://schemas.microsoft.com/office/powerpoint/2010/main" val="1188196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38C1B-3B59-429F-ADA5-F6A5B713E564}"/>
              </a:ext>
            </a:extLst>
          </p:cNvPr>
          <p:cNvSpPr>
            <a:spLocks noGrp="1"/>
          </p:cNvSpPr>
          <p:nvPr>
            <p:ph type="title"/>
          </p:nvPr>
        </p:nvSpPr>
        <p:spPr/>
        <p:txBody>
          <a:bodyPr/>
          <a:lstStyle/>
          <a:p>
            <a:r>
              <a:rPr lang="en-US"/>
              <a:t>Click to edit Master title style</a:t>
            </a:r>
            <a:endParaRPr lang="fa-IR"/>
          </a:p>
        </p:txBody>
      </p:sp>
      <p:sp>
        <p:nvSpPr>
          <p:cNvPr id="3" name="Date Placeholder 2">
            <a:extLst>
              <a:ext uri="{FF2B5EF4-FFF2-40B4-BE49-F238E27FC236}">
                <a16:creationId xmlns:a16="http://schemas.microsoft.com/office/drawing/2014/main" id="{962908EA-4E2A-491F-AE2A-F418A8F01C5B}"/>
              </a:ext>
            </a:extLst>
          </p:cNvPr>
          <p:cNvSpPr>
            <a:spLocks noGrp="1"/>
          </p:cNvSpPr>
          <p:nvPr>
            <p:ph type="dt" sz="half" idx="10"/>
          </p:nvPr>
        </p:nvSpPr>
        <p:spPr/>
        <p:txBody>
          <a:bodyPr/>
          <a:lstStyle/>
          <a:p>
            <a:fld id="{01DD8889-7581-4DAB-B106-1BE020B1C57E}" type="datetimeFigureOut">
              <a:rPr lang="fa-IR" smtClean="0"/>
              <a:t>03/10/1443</a:t>
            </a:fld>
            <a:endParaRPr lang="fa-IR"/>
          </a:p>
        </p:txBody>
      </p:sp>
      <p:sp>
        <p:nvSpPr>
          <p:cNvPr id="4" name="Footer Placeholder 3">
            <a:extLst>
              <a:ext uri="{FF2B5EF4-FFF2-40B4-BE49-F238E27FC236}">
                <a16:creationId xmlns:a16="http://schemas.microsoft.com/office/drawing/2014/main" id="{3CF239B1-0784-4581-B6AA-057BC754941D}"/>
              </a:ext>
            </a:extLst>
          </p:cNvPr>
          <p:cNvSpPr>
            <a:spLocks noGrp="1"/>
          </p:cNvSpPr>
          <p:nvPr>
            <p:ph type="ftr" sz="quarter" idx="11"/>
          </p:nvPr>
        </p:nvSpPr>
        <p:spPr/>
        <p:txBody>
          <a:bodyPr/>
          <a:lstStyle/>
          <a:p>
            <a:endParaRPr lang="fa-IR"/>
          </a:p>
        </p:txBody>
      </p:sp>
      <p:sp>
        <p:nvSpPr>
          <p:cNvPr id="5" name="Slide Number Placeholder 4">
            <a:extLst>
              <a:ext uri="{FF2B5EF4-FFF2-40B4-BE49-F238E27FC236}">
                <a16:creationId xmlns:a16="http://schemas.microsoft.com/office/drawing/2014/main" id="{0D79F2D8-2EF2-4F2C-A521-A136B27874CD}"/>
              </a:ext>
            </a:extLst>
          </p:cNvPr>
          <p:cNvSpPr>
            <a:spLocks noGrp="1"/>
          </p:cNvSpPr>
          <p:nvPr>
            <p:ph type="sldNum" sz="quarter" idx="12"/>
          </p:nvPr>
        </p:nvSpPr>
        <p:spPr/>
        <p:txBody>
          <a:bodyPr/>
          <a:lstStyle/>
          <a:p>
            <a:fld id="{0D5A2CE8-7169-4B3A-9474-77B53A8B0B43}" type="slidenum">
              <a:rPr lang="fa-IR" smtClean="0"/>
              <a:t>‹#›</a:t>
            </a:fld>
            <a:endParaRPr lang="fa-IR"/>
          </a:p>
        </p:txBody>
      </p:sp>
    </p:spTree>
    <p:extLst>
      <p:ext uri="{BB962C8B-B14F-4D97-AF65-F5344CB8AC3E}">
        <p14:creationId xmlns:p14="http://schemas.microsoft.com/office/powerpoint/2010/main" val="1170974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0767B6-28E8-4598-B63C-7CF3606867C0}"/>
              </a:ext>
            </a:extLst>
          </p:cNvPr>
          <p:cNvSpPr>
            <a:spLocks noGrp="1"/>
          </p:cNvSpPr>
          <p:nvPr>
            <p:ph type="dt" sz="half" idx="10"/>
          </p:nvPr>
        </p:nvSpPr>
        <p:spPr/>
        <p:txBody>
          <a:bodyPr/>
          <a:lstStyle/>
          <a:p>
            <a:fld id="{01DD8889-7581-4DAB-B106-1BE020B1C57E}" type="datetimeFigureOut">
              <a:rPr lang="fa-IR" smtClean="0"/>
              <a:t>03/10/1443</a:t>
            </a:fld>
            <a:endParaRPr lang="fa-IR"/>
          </a:p>
        </p:txBody>
      </p:sp>
      <p:sp>
        <p:nvSpPr>
          <p:cNvPr id="3" name="Footer Placeholder 2">
            <a:extLst>
              <a:ext uri="{FF2B5EF4-FFF2-40B4-BE49-F238E27FC236}">
                <a16:creationId xmlns:a16="http://schemas.microsoft.com/office/drawing/2014/main" id="{7F32E6C5-AF44-4E1D-8655-37A7AC4969EB}"/>
              </a:ext>
            </a:extLst>
          </p:cNvPr>
          <p:cNvSpPr>
            <a:spLocks noGrp="1"/>
          </p:cNvSpPr>
          <p:nvPr>
            <p:ph type="ftr" sz="quarter" idx="11"/>
          </p:nvPr>
        </p:nvSpPr>
        <p:spPr/>
        <p:txBody>
          <a:bodyPr/>
          <a:lstStyle/>
          <a:p>
            <a:endParaRPr lang="fa-IR"/>
          </a:p>
        </p:txBody>
      </p:sp>
      <p:sp>
        <p:nvSpPr>
          <p:cNvPr id="4" name="Slide Number Placeholder 3">
            <a:extLst>
              <a:ext uri="{FF2B5EF4-FFF2-40B4-BE49-F238E27FC236}">
                <a16:creationId xmlns:a16="http://schemas.microsoft.com/office/drawing/2014/main" id="{89F81E1E-CFFE-4D41-B2F5-1B92273F1914}"/>
              </a:ext>
            </a:extLst>
          </p:cNvPr>
          <p:cNvSpPr>
            <a:spLocks noGrp="1"/>
          </p:cNvSpPr>
          <p:nvPr>
            <p:ph type="sldNum" sz="quarter" idx="12"/>
          </p:nvPr>
        </p:nvSpPr>
        <p:spPr/>
        <p:txBody>
          <a:bodyPr/>
          <a:lstStyle/>
          <a:p>
            <a:fld id="{0D5A2CE8-7169-4B3A-9474-77B53A8B0B43}" type="slidenum">
              <a:rPr lang="fa-IR" smtClean="0"/>
              <a:t>‹#›</a:t>
            </a:fld>
            <a:endParaRPr lang="fa-IR"/>
          </a:p>
        </p:txBody>
      </p:sp>
    </p:spTree>
    <p:extLst>
      <p:ext uri="{BB962C8B-B14F-4D97-AF65-F5344CB8AC3E}">
        <p14:creationId xmlns:p14="http://schemas.microsoft.com/office/powerpoint/2010/main" val="185492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00451-1641-4D88-9580-6E547C2875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Content Placeholder 2">
            <a:extLst>
              <a:ext uri="{FF2B5EF4-FFF2-40B4-BE49-F238E27FC236}">
                <a16:creationId xmlns:a16="http://schemas.microsoft.com/office/drawing/2014/main" id="{44E918E2-D236-40B6-A6B5-EFF91FFF4D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a:extLst>
              <a:ext uri="{FF2B5EF4-FFF2-40B4-BE49-F238E27FC236}">
                <a16:creationId xmlns:a16="http://schemas.microsoft.com/office/drawing/2014/main" id="{7F447EE6-B396-4C48-AC14-3092DF82A2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E91546-65D5-4A0C-95D6-7A50A3837B6B}"/>
              </a:ext>
            </a:extLst>
          </p:cNvPr>
          <p:cNvSpPr>
            <a:spLocks noGrp="1"/>
          </p:cNvSpPr>
          <p:nvPr>
            <p:ph type="dt" sz="half" idx="10"/>
          </p:nvPr>
        </p:nvSpPr>
        <p:spPr/>
        <p:txBody>
          <a:bodyPr/>
          <a:lstStyle/>
          <a:p>
            <a:fld id="{01DD8889-7581-4DAB-B106-1BE020B1C57E}" type="datetimeFigureOut">
              <a:rPr lang="fa-IR" smtClean="0"/>
              <a:t>03/10/1443</a:t>
            </a:fld>
            <a:endParaRPr lang="fa-IR"/>
          </a:p>
        </p:txBody>
      </p:sp>
      <p:sp>
        <p:nvSpPr>
          <p:cNvPr id="6" name="Footer Placeholder 5">
            <a:extLst>
              <a:ext uri="{FF2B5EF4-FFF2-40B4-BE49-F238E27FC236}">
                <a16:creationId xmlns:a16="http://schemas.microsoft.com/office/drawing/2014/main" id="{64EEB52B-E8C6-40C8-8B86-78504FDBA69E}"/>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EE4E185F-4584-4AB1-928B-7D8A864F3FFD}"/>
              </a:ext>
            </a:extLst>
          </p:cNvPr>
          <p:cNvSpPr>
            <a:spLocks noGrp="1"/>
          </p:cNvSpPr>
          <p:nvPr>
            <p:ph type="sldNum" sz="quarter" idx="12"/>
          </p:nvPr>
        </p:nvSpPr>
        <p:spPr/>
        <p:txBody>
          <a:bodyPr/>
          <a:lstStyle/>
          <a:p>
            <a:fld id="{0D5A2CE8-7169-4B3A-9474-77B53A8B0B43}" type="slidenum">
              <a:rPr lang="fa-IR" smtClean="0"/>
              <a:t>‹#›</a:t>
            </a:fld>
            <a:endParaRPr lang="fa-IR"/>
          </a:p>
        </p:txBody>
      </p:sp>
    </p:spTree>
    <p:extLst>
      <p:ext uri="{BB962C8B-B14F-4D97-AF65-F5344CB8AC3E}">
        <p14:creationId xmlns:p14="http://schemas.microsoft.com/office/powerpoint/2010/main" val="2209136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5B3AF-9DDB-431A-A8CE-E3058D9931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Picture Placeholder 2">
            <a:extLst>
              <a:ext uri="{FF2B5EF4-FFF2-40B4-BE49-F238E27FC236}">
                <a16:creationId xmlns:a16="http://schemas.microsoft.com/office/drawing/2014/main" id="{1BF4E55B-75A7-4099-8CA6-12FCD36D03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a:extLst>
              <a:ext uri="{FF2B5EF4-FFF2-40B4-BE49-F238E27FC236}">
                <a16:creationId xmlns:a16="http://schemas.microsoft.com/office/drawing/2014/main" id="{85EE887E-B113-45A0-8231-E4EA736CA9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90F52F-4BD7-4F9C-9329-CDDB08DF0476}"/>
              </a:ext>
            </a:extLst>
          </p:cNvPr>
          <p:cNvSpPr>
            <a:spLocks noGrp="1"/>
          </p:cNvSpPr>
          <p:nvPr>
            <p:ph type="dt" sz="half" idx="10"/>
          </p:nvPr>
        </p:nvSpPr>
        <p:spPr/>
        <p:txBody>
          <a:bodyPr/>
          <a:lstStyle/>
          <a:p>
            <a:fld id="{01DD8889-7581-4DAB-B106-1BE020B1C57E}" type="datetimeFigureOut">
              <a:rPr lang="fa-IR" smtClean="0"/>
              <a:t>03/10/1443</a:t>
            </a:fld>
            <a:endParaRPr lang="fa-IR"/>
          </a:p>
        </p:txBody>
      </p:sp>
      <p:sp>
        <p:nvSpPr>
          <p:cNvPr id="6" name="Footer Placeholder 5">
            <a:extLst>
              <a:ext uri="{FF2B5EF4-FFF2-40B4-BE49-F238E27FC236}">
                <a16:creationId xmlns:a16="http://schemas.microsoft.com/office/drawing/2014/main" id="{84538BE5-699C-433E-A30C-2BD296B504C1}"/>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7DE166C9-1749-4B3E-A816-303FAD0E34C3}"/>
              </a:ext>
            </a:extLst>
          </p:cNvPr>
          <p:cNvSpPr>
            <a:spLocks noGrp="1"/>
          </p:cNvSpPr>
          <p:nvPr>
            <p:ph type="sldNum" sz="quarter" idx="12"/>
          </p:nvPr>
        </p:nvSpPr>
        <p:spPr/>
        <p:txBody>
          <a:bodyPr/>
          <a:lstStyle/>
          <a:p>
            <a:fld id="{0D5A2CE8-7169-4B3A-9474-77B53A8B0B43}" type="slidenum">
              <a:rPr lang="fa-IR" smtClean="0"/>
              <a:t>‹#›</a:t>
            </a:fld>
            <a:endParaRPr lang="fa-IR"/>
          </a:p>
        </p:txBody>
      </p:sp>
    </p:spTree>
    <p:extLst>
      <p:ext uri="{BB962C8B-B14F-4D97-AF65-F5344CB8AC3E}">
        <p14:creationId xmlns:p14="http://schemas.microsoft.com/office/powerpoint/2010/main" val="3494757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C0B44F-73B8-4F53-93E8-1EAEEB9352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a-IR"/>
          </a:p>
        </p:txBody>
      </p:sp>
      <p:sp>
        <p:nvSpPr>
          <p:cNvPr id="3" name="Text Placeholder 2">
            <a:extLst>
              <a:ext uri="{FF2B5EF4-FFF2-40B4-BE49-F238E27FC236}">
                <a16:creationId xmlns:a16="http://schemas.microsoft.com/office/drawing/2014/main" id="{EDCC6357-FFCB-4994-B448-4F100F66E0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CC1C8C79-B86F-475F-929D-B09F41CAB5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DD8889-7581-4DAB-B106-1BE020B1C57E}" type="datetimeFigureOut">
              <a:rPr lang="fa-IR" smtClean="0"/>
              <a:t>03/10/1443</a:t>
            </a:fld>
            <a:endParaRPr lang="fa-IR"/>
          </a:p>
        </p:txBody>
      </p:sp>
      <p:sp>
        <p:nvSpPr>
          <p:cNvPr id="5" name="Footer Placeholder 4">
            <a:extLst>
              <a:ext uri="{FF2B5EF4-FFF2-40B4-BE49-F238E27FC236}">
                <a16:creationId xmlns:a16="http://schemas.microsoft.com/office/drawing/2014/main" id="{B2E2E96B-28D0-4971-9D0F-28BAEF1CE9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a:extLst>
              <a:ext uri="{FF2B5EF4-FFF2-40B4-BE49-F238E27FC236}">
                <a16:creationId xmlns:a16="http://schemas.microsoft.com/office/drawing/2014/main" id="{FD5D1F87-77CA-42C5-A35E-E69C13649B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5A2CE8-7169-4B3A-9474-77B53A8B0B43}" type="slidenum">
              <a:rPr lang="fa-IR" smtClean="0"/>
              <a:t>‹#›</a:t>
            </a:fld>
            <a:endParaRPr lang="fa-IR"/>
          </a:p>
        </p:txBody>
      </p:sp>
    </p:spTree>
    <p:extLst>
      <p:ext uri="{BB962C8B-B14F-4D97-AF65-F5344CB8AC3E}">
        <p14:creationId xmlns:p14="http://schemas.microsoft.com/office/powerpoint/2010/main" val="142921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89E7BB5-3086-44B0-8F11-91CC5EA9C781}"/>
              </a:ext>
            </a:extLst>
          </p:cNvPr>
          <p:cNvPicPr>
            <a:picLocks noChangeAspect="1"/>
          </p:cNvPicPr>
          <p:nvPr/>
        </p:nvPicPr>
        <p:blipFill rotWithShape="1">
          <a:blip r:embed="rId2"/>
          <a:srcRect t="12955" b="9451"/>
          <a:stretch/>
        </p:blipFill>
        <p:spPr>
          <a:xfrm>
            <a:off x="-1" y="0"/>
            <a:ext cx="12192001" cy="6858000"/>
          </a:xfrm>
          <a:prstGeom prst="rect">
            <a:avLst/>
          </a:prstGeom>
        </p:spPr>
      </p:pic>
      <p:pic>
        <p:nvPicPr>
          <p:cNvPr id="13" name="Picture 12">
            <a:extLst>
              <a:ext uri="{FF2B5EF4-FFF2-40B4-BE49-F238E27FC236}">
                <a16:creationId xmlns:a16="http://schemas.microsoft.com/office/drawing/2014/main" id="{9EA2066B-E749-4092-A5B4-B56E3F3E24FA}"/>
              </a:ext>
            </a:extLst>
          </p:cNvPr>
          <p:cNvPicPr>
            <a:picLocks noChangeAspect="1"/>
          </p:cNvPicPr>
          <p:nvPr/>
        </p:nvPicPr>
        <p:blipFill>
          <a:blip r:embed="rId3"/>
          <a:stretch>
            <a:fillRect/>
          </a:stretch>
        </p:blipFill>
        <p:spPr>
          <a:xfrm>
            <a:off x="3643545" y="1352538"/>
            <a:ext cx="2274005" cy="5224725"/>
          </a:xfrm>
          <a:prstGeom prst="rect">
            <a:avLst/>
          </a:prstGeom>
        </p:spPr>
      </p:pic>
      <p:pic>
        <p:nvPicPr>
          <p:cNvPr id="14" name="Picture 13">
            <a:extLst>
              <a:ext uri="{FF2B5EF4-FFF2-40B4-BE49-F238E27FC236}">
                <a16:creationId xmlns:a16="http://schemas.microsoft.com/office/drawing/2014/main" id="{92C73546-7266-41A0-8F7E-B8C6FE8AC7C5}"/>
              </a:ext>
            </a:extLst>
          </p:cNvPr>
          <p:cNvPicPr>
            <a:picLocks noChangeAspect="1"/>
          </p:cNvPicPr>
          <p:nvPr/>
        </p:nvPicPr>
        <p:blipFill>
          <a:blip r:embed="rId3"/>
          <a:stretch>
            <a:fillRect/>
          </a:stretch>
        </p:blipFill>
        <p:spPr>
          <a:xfrm>
            <a:off x="6328540" y="1366839"/>
            <a:ext cx="2368271" cy="5224725"/>
          </a:xfrm>
          <a:prstGeom prst="rect">
            <a:avLst/>
          </a:prstGeom>
        </p:spPr>
      </p:pic>
      <p:pic>
        <p:nvPicPr>
          <p:cNvPr id="17" name="Picture 16">
            <a:extLst>
              <a:ext uri="{FF2B5EF4-FFF2-40B4-BE49-F238E27FC236}">
                <a16:creationId xmlns:a16="http://schemas.microsoft.com/office/drawing/2014/main" id="{2FFC78D7-C9FD-47FC-AC08-69F349E143A4}"/>
              </a:ext>
            </a:extLst>
          </p:cNvPr>
          <p:cNvPicPr>
            <a:picLocks noChangeAspect="1"/>
          </p:cNvPicPr>
          <p:nvPr/>
        </p:nvPicPr>
        <p:blipFill>
          <a:blip r:embed="rId4"/>
          <a:stretch>
            <a:fillRect/>
          </a:stretch>
        </p:blipFill>
        <p:spPr>
          <a:xfrm>
            <a:off x="1110878" y="1352537"/>
            <a:ext cx="2274005" cy="5224725"/>
          </a:xfrm>
          <a:prstGeom prst="rect">
            <a:avLst/>
          </a:prstGeom>
          <a:noFill/>
        </p:spPr>
      </p:pic>
      <p:pic>
        <p:nvPicPr>
          <p:cNvPr id="18" name="Picture 17">
            <a:extLst>
              <a:ext uri="{FF2B5EF4-FFF2-40B4-BE49-F238E27FC236}">
                <a16:creationId xmlns:a16="http://schemas.microsoft.com/office/drawing/2014/main" id="{FC4A6B49-7730-41CD-9E7E-80EF19E90AE8}"/>
              </a:ext>
            </a:extLst>
          </p:cNvPr>
          <p:cNvPicPr>
            <a:picLocks noChangeAspect="1"/>
          </p:cNvPicPr>
          <p:nvPr/>
        </p:nvPicPr>
        <p:blipFill>
          <a:blip r:embed="rId5"/>
          <a:stretch>
            <a:fillRect/>
          </a:stretch>
        </p:blipFill>
        <p:spPr>
          <a:xfrm>
            <a:off x="2374232" y="1722564"/>
            <a:ext cx="464124" cy="491247"/>
          </a:xfrm>
          <a:prstGeom prst="rect">
            <a:avLst/>
          </a:prstGeom>
        </p:spPr>
      </p:pic>
      <p:pic>
        <p:nvPicPr>
          <p:cNvPr id="19" name="Picture 18">
            <a:extLst>
              <a:ext uri="{FF2B5EF4-FFF2-40B4-BE49-F238E27FC236}">
                <a16:creationId xmlns:a16="http://schemas.microsoft.com/office/drawing/2014/main" id="{607CD5EE-6D85-4CE3-AB50-42FE7F009603}"/>
              </a:ext>
            </a:extLst>
          </p:cNvPr>
          <p:cNvPicPr>
            <a:picLocks noChangeAspect="1"/>
          </p:cNvPicPr>
          <p:nvPr/>
        </p:nvPicPr>
        <p:blipFill>
          <a:blip r:embed="rId6"/>
          <a:stretch>
            <a:fillRect/>
          </a:stretch>
        </p:blipFill>
        <p:spPr>
          <a:xfrm>
            <a:off x="1583206" y="1722564"/>
            <a:ext cx="565442" cy="491247"/>
          </a:xfrm>
          <a:prstGeom prst="rect">
            <a:avLst/>
          </a:prstGeom>
        </p:spPr>
      </p:pic>
      <p:pic>
        <p:nvPicPr>
          <p:cNvPr id="20" name="Picture 19">
            <a:extLst>
              <a:ext uri="{FF2B5EF4-FFF2-40B4-BE49-F238E27FC236}">
                <a16:creationId xmlns:a16="http://schemas.microsoft.com/office/drawing/2014/main" id="{EF828ACE-779D-4E7F-9CBD-790802236B95}"/>
              </a:ext>
            </a:extLst>
          </p:cNvPr>
          <p:cNvPicPr>
            <a:picLocks noChangeAspect="1"/>
          </p:cNvPicPr>
          <p:nvPr/>
        </p:nvPicPr>
        <p:blipFill>
          <a:blip r:embed="rId7"/>
          <a:stretch>
            <a:fillRect/>
          </a:stretch>
        </p:blipFill>
        <p:spPr>
          <a:xfrm>
            <a:off x="1365565" y="4838702"/>
            <a:ext cx="1764630" cy="1439778"/>
          </a:xfrm>
          <a:prstGeom prst="rect">
            <a:avLst/>
          </a:prstGeom>
        </p:spPr>
      </p:pic>
      <p:sp>
        <p:nvSpPr>
          <p:cNvPr id="22" name="TextBox 21">
            <a:extLst>
              <a:ext uri="{FF2B5EF4-FFF2-40B4-BE49-F238E27FC236}">
                <a16:creationId xmlns:a16="http://schemas.microsoft.com/office/drawing/2014/main" id="{2B07EEE9-B1DA-430C-9405-6D333CA645D4}"/>
              </a:ext>
            </a:extLst>
          </p:cNvPr>
          <p:cNvSpPr txBox="1"/>
          <p:nvPr/>
        </p:nvSpPr>
        <p:spPr>
          <a:xfrm>
            <a:off x="3643544" y="1363578"/>
            <a:ext cx="2274006" cy="2954655"/>
          </a:xfrm>
          <a:prstGeom prst="rect">
            <a:avLst/>
          </a:prstGeom>
          <a:noFill/>
        </p:spPr>
        <p:txBody>
          <a:bodyPr wrap="square">
            <a:spAutoFit/>
          </a:bodyPr>
          <a:lstStyle/>
          <a:p>
            <a:pPr algn="r"/>
            <a:r>
              <a:rPr lang="fa-IR" dirty="0"/>
              <a:t> منابع</a:t>
            </a:r>
            <a:r>
              <a:rPr lang="fa-IR" sz="1200" dirty="0"/>
              <a:t>: </a:t>
            </a:r>
          </a:p>
          <a:p>
            <a:pPr algn="r"/>
            <a:r>
              <a:rPr lang="fa-IR" sz="1200" dirty="0"/>
              <a:t>1-خلج، نیلوفر (۱۴۰۰)، تجزیه سریع پلاستیک با میکروب معده گاو، تهران، مجله دلتا</a:t>
            </a:r>
          </a:p>
          <a:p>
            <a:pPr algn="r"/>
            <a:r>
              <a:rPr lang="fa-IR" sz="1200" dirty="0"/>
              <a:t>2-محمدی، علی- صمدی لرگانی، صدیقه (۱۳۹۶)،  تجزیه زیستی پلاستیک ها با کمک میکروارگانیسم ها، تهران، سومین همایش ملی میکروبیولوژی کاربردی ایران</a:t>
            </a:r>
          </a:p>
          <a:p>
            <a:pPr algn="r"/>
            <a:r>
              <a:rPr lang="fa-IR" sz="1200" dirty="0"/>
              <a:t>3-فیض اله بیگی، بهار- توکلی، اکرم (۱۳۹۵)، وضعیت مصرف پلاستیک در ایران و جهان، تهران، کمیسیون آب، محیط زیست و اقتصاد سبز</a:t>
            </a:r>
          </a:p>
          <a:p>
            <a:pPr algn="r"/>
            <a:r>
              <a:rPr lang="fa-IR" sz="1200" dirty="0"/>
              <a:t>4-شریفی، مجید- خادم، علی اکبر (۱۳۹۱) نشخوارکنندگان و پویایی شکمبه، تهران، دانش نگار</a:t>
            </a:r>
          </a:p>
        </p:txBody>
      </p:sp>
      <p:sp>
        <p:nvSpPr>
          <p:cNvPr id="24" name="TextBox 23">
            <a:extLst>
              <a:ext uri="{FF2B5EF4-FFF2-40B4-BE49-F238E27FC236}">
                <a16:creationId xmlns:a16="http://schemas.microsoft.com/office/drawing/2014/main" id="{AD663FC3-EB1E-4374-92DD-9551B3D3C7BB}"/>
              </a:ext>
            </a:extLst>
          </p:cNvPr>
          <p:cNvSpPr txBox="1"/>
          <p:nvPr/>
        </p:nvSpPr>
        <p:spPr>
          <a:xfrm>
            <a:off x="3797437" y="5081646"/>
            <a:ext cx="2002282" cy="1200329"/>
          </a:xfrm>
          <a:prstGeom prst="rect">
            <a:avLst/>
          </a:prstGeom>
          <a:noFill/>
        </p:spPr>
        <p:txBody>
          <a:bodyPr wrap="square">
            <a:spAutoFit/>
          </a:bodyPr>
          <a:lstStyle/>
          <a:p>
            <a:pPr algn="r"/>
            <a:r>
              <a:rPr lang="fa-IR" sz="1200" dirty="0"/>
              <a:t> نشانی مدرسه : پاسداران- میدان اختیاریه - کوچه یزدانیان یکم </a:t>
            </a:r>
          </a:p>
          <a:p>
            <a:pPr algn="r"/>
            <a:r>
              <a:rPr lang="fa-IR" sz="1200" dirty="0"/>
              <a:t> تلفن: 22549682</a:t>
            </a:r>
          </a:p>
          <a:p>
            <a:pPr algn="r"/>
            <a:r>
              <a:rPr lang="fa-IR" sz="1200" dirty="0"/>
              <a:t> پست الکترونیکی: </a:t>
            </a:r>
            <a:r>
              <a:rPr lang="en-US" sz="1200" dirty="0"/>
              <a:t>info@farzanegan3.ir</a:t>
            </a:r>
          </a:p>
          <a:p>
            <a:pPr algn="r"/>
            <a:r>
              <a:rPr lang="en-US" sz="1200" dirty="0"/>
              <a:t> </a:t>
            </a:r>
            <a:r>
              <a:rPr lang="fa-IR" sz="1200" dirty="0"/>
              <a:t>سایت: </a:t>
            </a:r>
            <a:r>
              <a:rPr lang="en-US" sz="1200" dirty="0"/>
              <a:t>farzanegan3.ir</a:t>
            </a:r>
          </a:p>
        </p:txBody>
      </p:sp>
      <p:sp>
        <p:nvSpPr>
          <p:cNvPr id="26" name="TextBox 25">
            <a:extLst>
              <a:ext uri="{FF2B5EF4-FFF2-40B4-BE49-F238E27FC236}">
                <a16:creationId xmlns:a16="http://schemas.microsoft.com/office/drawing/2014/main" id="{3EDA304A-9A8C-461D-A492-93B6751F8032}"/>
              </a:ext>
            </a:extLst>
          </p:cNvPr>
          <p:cNvSpPr txBox="1"/>
          <p:nvPr/>
        </p:nvSpPr>
        <p:spPr>
          <a:xfrm>
            <a:off x="6248328" y="1363578"/>
            <a:ext cx="2448483" cy="1954381"/>
          </a:xfrm>
          <a:prstGeom prst="rect">
            <a:avLst/>
          </a:prstGeom>
          <a:noFill/>
        </p:spPr>
        <p:txBody>
          <a:bodyPr wrap="square">
            <a:spAutoFit/>
          </a:bodyPr>
          <a:lstStyle/>
          <a:p>
            <a:pPr algn="r"/>
            <a:r>
              <a:rPr lang="fa-IR" sz="1100" dirty="0"/>
              <a:t>مطابق آنچه مشاهده شد در این آزمایش پس از ریختن پلاستیک پت پودر شده در محیط های کشت، با گذشت زمان 18 روز درصد کاهش پت در هر یک از لوله های فالکون، مورد بررسی قرار گرفت. طبق داده های جداول 3 و 4 درصد کاهش پت به مرور زمان در حال افزایش و مقدار آن در حال کاهش است. در نتیجه با توجه به نتایج مشخص شده می توان از مایعات گوارشی نشخوارکنندگان (گاو و گوسفند ) به عنوان ماده تجزیه کننده ی پت استفاده کرد و این مایعات  توانایی تجزیه این نوع پلاستیک را دارند.</a:t>
            </a:r>
          </a:p>
        </p:txBody>
      </p:sp>
      <p:sp>
        <p:nvSpPr>
          <p:cNvPr id="29" name="TextBox 28">
            <a:extLst>
              <a:ext uri="{FF2B5EF4-FFF2-40B4-BE49-F238E27FC236}">
                <a16:creationId xmlns:a16="http://schemas.microsoft.com/office/drawing/2014/main" id="{C09898D2-2C24-4721-AB23-8810C09342ED}"/>
              </a:ext>
            </a:extLst>
          </p:cNvPr>
          <p:cNvSpPr txBox="1"/>
          <p:nvPr/>
        </p:nvSpPr>
        <p:spPr>
          <a:xfrm>
            <a:off x="6274452" y="3268664"/>
            <a:ext cx="2368271" cy="2800767"/>
          </a:xfrm>
          <a:prstGeom prst="rect">
            <a:avLst/>
          </a:prstGeom>
          <a:noFill/>
        </p:spPr>
        <p:txBody>
          <a:bodyPr wrap="square">
            <a:spAutoFit/>
          </a:bodyPr>
          <a:lstStyle/>
          <a:p>
            <a:pPr algn="r"/>
            <a:r>
              <a:rPr lang="fa-IR" sz="1100" dirty="0"/>
              <a:t>1. آیا مایعات گوارشی گاو توانایی تجزیه پت را دارند ؟ بله با توجه به اطلاعات موجود و طبق نمودار مقدار پت موجود درمحیط های کشت به مرور زمان  در حال کاهش است در نتیجه محیط کشت (شامل مایعات گوارشی گاو) توانایی تجزیه پت را داشته است.</a:t>
            </a:r>
          </a:p>
          <a:p>
            <a:pPr algn="r"/>
            <a:r>
              <a:rPr lang="fa-IR" sz="1100" dirty="0"/>
              <a:t>2) آیا با گذشت زمان درصد کاهش پت درحال افزایش بوده است ؟بله، باتوجه به جدول شماره ی 4 با گذشت زمان درصد کاهش پت موجود در محیط کشت درحال کاهش بوده است.</a:t>
            </a:r>
          </a:p>
          <a:p>
            <a:pPr algn="r"/>
            <a:r>
              <a:rPr lang="fa-IR" sz="1100" dirty="0"/>
              <a:t>3)  آیا روند کار سرعت مورد نیاز را دارد ؟</a:t>
            </a:r>
          </a:p>
          <a:p>
            <a:pPr algn="r"/>
            <a:r>
              <a:rPr lang="fa-IR" sz="1100" dirty="0"/>
              <a:t>بله، با توجه به داده های نمودار شماره 3 مایعات گوارشی توانسته اند در طی 18 روز مقدار 3.18میلی گرم از پت را تجزیه کنند که  نسبت به میکروارگانیسم های موجود در طبیعت سرعت بیشتری را دارا هستند.</a:t>
            </a:r>
          </a:p>
        </p:txBody>
      </p:sp>
      <p:pic>
        <p:nvPicPr>
          <p:cNvPr id="30" name="Picture 29">
            <a:extLst>
              <a:ext uri="{FF2B5EF4-FFF2-40B4-BE49-F238E27FC236}">
                <a16:creationId xmlns:a16="http://schemas.microsoft.com/office/drawing/2014/main" id="{EBEB2EDE-CF90-49E8-80E0-4583489FDDDE}"/>
              </a:ext>
            </a:extLst>
          </p:cNvPr>
          <p:cNvPicPr>
            <a:picLocks noChangeAspect="1"/>
          </p:cNvPicPr>
          <p:nvPr/>
        </p:nvPicPr>
        <p:blipFill>
          <a:blip r:embed="rId8"/>
          <a:stretch>
            <a:fillRect/>
          </a:stretch>
        </p:blipFill>
        <p:spPr>
          <a:xfrm>
            <a:off x="6392260" y="5862923"/>
            <a:ext cx="762962" cy="600792"/>
          </a:xfrm>
          <a:prstGeom prst="rect">
            <a:avLst/>
          </a:prstGeom>
        </p:spPr>
      </p:pic>
      <p:sp>
        <p:nvSpPr>
          <p:cNvPr id="32" name="TextBox 31">
            <a:extLst>
              <a:ext uri="{FF2B5EF4-FFF2-40B4-BE49-F238E27FC236}">
                <a16:creationId xmlns:a16="http://schemas.microsoft.com/office/drawing/2014/main" id="{84734F3A-D75B-4436-92F6-5CBC2FF5A129}"/>
              </a:ext>
            </a:extLst>
          </p:cNvPr>
          <p:cNvSpPr txBox="1"/>
          <p:nvPr/>
        </p:nvSpPr>
        <p:spPr>
          <a:xfrm>
            <a:off x="6923678" y="634680"/>
            <a:ext cx="1069818" cy="646331"/>
          </a:xfrm>
          <a:prstGeom prst="rect">
            <a:avLst/>
          </a:prstGeom>
          <a:noFill/>
        </p:spPr>
        <p:txBody>
          <a:bodyPr wrap="square">
            <a:spAutoFit/>
          </a:bodyPr>
          <a:lstStyle/>
          <a:p>
            <a:pPr algn="ctr"/>
            <a:r>
              <a:rPr lang="fa-IR" dirty="0"/>
              <a:t>بحث و نتیجه گیری</a:t>
            </a:r>
          </a:p>
        </p:txBody>
      </p:sp>
    </p:spTree>
    <p:extLst>
      <p:ext uri="{BB962C8B-B14F-4D97-AF65-F5344CB8AC3E}">
        <p14:creationId xmlns:p14="http://schemas.microsoft.com/office/powerpoint/2010/main" val="2988846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20AA19-BD96-4933-97AD-5877BC47C578}"/>
              </a:ext>
            </a:extLst>
          </p:cNvPr>
          <p:cNvPicPr>
            <a:picLocks noChangeAspect="1"/>
          </p:cNvPicPr>
          <p:nvPr/>
        </p:nvPicPr>
        <p:blipFill rotWithShape="1">
          <a:blip r:embed="rId2">
            <a:extLst>
              <a:ext uri="{28A0092B-C50C-407E-A947-70E740481C1C}">
                <a14:useLocalDpi xmlns:a14="http://schemas.microsoft.com/office/drawing/2010/main" val="0"/>
              </a:ext>
            </a:extLst>
          </a:blip>
          <a:srcRect t="28428" b="35484"/>
          <a:stretch/>
        </p:blipFill>
        <p:spPr>
          <a:xfrm>
            <a:off x="0" y="-1"/>
            <a:ext cx="12192000" cy="6858001"/>
          </a:xfrm>
          <a:prstGeom prst="rect">
            <a:avLst/>
          </a:prstGeom>
        </p:spPr>
      </p:pic>
      <p:pic>
        <p:nvPicPr>
          <p:cNvPr id="8" name="Picture 7">
            <a:extLst>
              <a:ext uri="{FF2B5EF4-FFF2-40B4-BE49-F238E27FC236}">
                <a16:creationId xmlns:a16="http://schemas.microsoft.com/office/drawing/2014/main" id="{3133693F-1CE6-4754-9325-811A8CDE1329}"/>
              </a:ext>
            </a:extLst>
          </p:cNvPr>
          <p:cNvPicPr>
            <a:picLocks noChangeAspect="1"/>
          </p:cNvPicPr>
          <p:nvPr/>
        </p:nvPicPr>
        <p:blipFill>
          <a:blip r:embed="rId3"/>
          <a:stretch>
            <a:fillRect/>
          </a:stretch>
        </p:blipFill>
        <p:spPr>
          <a:xfrm>
            <a:off x="3662125" y="1281445"/>
            <a:ext cx="2213040" cy="5001369"/>
          </a:xfrm>
          <a:prstGeom prst="rect">
            <a:avLst/>
          </a:prstGeom>
        </p:spPr>
      </p:pic>
      <p:pic>
        <p:nvPicPr>
          <p:cNvPr id="9" name="Picture 8">
            <a:extLst>
              <a:ext uri="{FF2B5EF4-FFF2-40B4-BE49-F238E27FC236}">
                <a16:creationId xmlns:a16="http://schemas.microsoft.com/office/drawing/2014/main" id="{D3FC1948-D04E-4BB1-9EEB-CA6D4E2DDC93}"/>
              </a:ext>
            </a:extLst>
          </p:cNvPr>
          <p:cNvPicPr>
            <a:picLocks noChangeAspect="1"/>
          </p:cNvPicPr>
          <p:nvPr/>
        </p:nvPicPr>
        <p:blipFill>
          <a:blip r:embed="rId3"/>
          <a:stretch>
            <a:fillRect/>
          </a:stretch>
        </p:blipFill>
        <p:spPr>
          <a:xfrm>
            <a:off x="6347212" y="1379620"/>
            <a:ext cx="2311406" cy="4915743"/>
          </a:xfrm>
          <a:prstGeom prst="rect">
            <a:avLst/>
          </a:prstGeom>
        </p:spPr>
      </p:pic>
      <p:pic>
        <p:nvPicPr>
          <p:cNvPr id="10" name="Picture 9">
            <a:extLst>
              <a:ext uri="{FF2B5EF4-FFF2-40B4-BE49-F238E27FC236}">
                <a16:creationId xmlns:a16="http://schemas.microsoft.com/office/drawing/2014/main" id="{63BA0C05-F55B-48AD-B7A1-500CB12D75DB}"/>
              </a:ext>
            </a:extLst>
          </p:cNvPr>
          <p:cNvPicPr>
            <a:picLocks noChangeAspect="1"/>
          </p:cNvPicPr>
          <p:nvPr/>
        </p:nvPicPr>
        <p:blipFill>
          <a:blip r:embed="rId3"/>
          <a:stretch>
            <a:fillRect/>
          </a:stretch>
        </p:blipFill>
        <p:spPr>
          <a:xfrm>
            <a:off x="8918738" y="1365546"/>
            <a:ext cx="2407409" cy="4929818"/>
          </a:xfrm>
          <a:prstGeom prst="rect">
            <a:avLst/>
          </a:prstGeom>
        </p:spPr>
      </p:pic>
      <p:sp>
        <p:nvSpPr>
          <p:cNvPr id="13" name="TextBox 12">
            <a:extLst>
              <a:ext uri="{FF2B5EF4-FFF2-40B4-BE49-F238E27FC236}">
                <a16:creationId xmlns:a16="http://schemas.microsoft.com/office/drawing/2014/main" id="{786D2434-E463-4EB7-A54F-6B04A6372BA6}"/>
              </a:ext>
            </a:extLst>
          </p:cNvPr>
          <p:cNvSpPr txBox="1"/>
          <p:nvPr/>
        </p:nvSpPr>
        <p:spPr>
          <a:xfrm>
            <a:off x="9849853" y="913272"/>
            <a:ext cx="802526" cy="372063"/>
          </a:xfrm>
          <a:prstGeom prst="rect">
            <a:avLst/>
          </a:prstGeom>
          <a:noFill/>
        </p:spPr>
        <p:txBody>
          <a:bodyPr wrap="square">
            <a:spAutoFit/>
          </a:bodyPr>
          <a:lstStyle/>
          <a:p>
            <a:r>
              <a:rPr lang="fa-IR" dirty="0"/>
              <a:t>مقدمه</a:t>
            </a:r>
          </a:p>
        </p:txBody>
      </p:sp>
      <p:sp>
        <p:nvSpPr>
          <p:cNvPr id="16" name="TextBox 15">
            <a:extLst>
              <a:ext uri="{FF2B5EF4-FFF2-40B4-BE49-F238E27FC236}">
                <a16:creationId xmlns:a16="http://schemas.microsoft.com/office/drawing/2014/main" id="{83E44A15-7C2E-4819-A66B-EF9682574B1E}"/>
              </a:ext>
            </a:extLst>
          </p:cNvPr>
          <p:cNvSpPr txBox="1"/>
          <p:nvPr/>
        </p:nvSpPr>
        <p:spPr>
          <a:xfrm>
            <a:off x="4058879" y="739776"/>
            <a:ext cx="1419532" cy="369332"/>
          </a:xfrm>
          <a:prstGeom prst="rect">
            <a:avLst/>
          </a:prstGeom>
          <a:noFill/>
        </p:spPr>
        <p:txBody>
          <a:bodyPr wrap="square">
            <a:spAutoFit/>
          </a:bodyPr>
          <a:lstStyle/>
          <a:p>
            <a:r>
              <a:rPr lang="fa-IR" dirty="0"/>
              <a:t>عكس و نمودار </a:t>
            </a:r>
          </a:p>
        </p:txBody>
      </p:sp>
      <p:sp>
        <p:nvSpPr>
          <p:cNvPr id="18" name="TextBox 17">
            <a:extLst>
              <a:ext uri="{FF2B5EF4-FFF2-40B4-BE49-F238E27FC236}">
                <a16:creationId xmlns:a16="http://schemas.microsoft.com/office/drawing/2014/main" id="{77F13864-64A5-4508-A728-1A0A3233931E}"/>
              </a:ext>
            </a:extLst>
          </p:cNvPr>
          <p:cNvSpPr txBox="1"/>
          <p:nvPr/>
        </p:nvSpPr>
        <p:spPr>
          <a:xfrm>
            <a:off x="6713592" y="658437"/>
            <a:ext cx="1596640" cy="646331"/>
          </a:xfrm>
          <a:prstGeom prst="rect">
            <a:avLst/>
          </a:prstGeom>
          <a:noFill/>
        </p:spPr>
        <p:txBody>
          <a:bodyPr wrap="square">
            <a:spAutoFit/>
          </a:bodyPr>
          <a:lstStyle/>
          <a:p>
            <a:pPr algn="ctr"/>
            <a:r>
              <a:rPr lang="fa-IR" dirty="0"/>
              <a:t>ضرورت و</a:t>
            </a:r>
          </a:p>
          <a:p>
            <a:r>
              <a:rPr lang="fa-IR" dirty="0"/>
              <a:t> روش نجام طرح</a:t>
            </a:r>
          </a:p>
        </p:txBody>
      </p:sp>
      <p:sp>
        <p:nvSpPr>
          <p:cNvPr id="20" name="TextBox 19">
            <a:extLst>
              <a:ext uri="{FF2B5EF4-FFF2-40B4-BE49-F238E27FC236}">
                <a16:creationId xmlns:a16="http://schemas.microsoft.com/office/drawing/2014/main" id="{E60C7797-2613-426B-AB64-72BFF51456EB}"/>
              </a:ext>
            </a:extLst>
          </p:cNvPr>
          <p:cNvSpPr txBox="1"/>
          <p:nvPr/>
        </p:nvSpPr>
        <p:spPr>
          <a:xfrm>
            <a:off x="8836419" y="1349503"/>
            <a:ext cx="2407409" cy="5001369"/>
          </a:xfrm>
          <a:prstGeom prst="rect">
            <a:avLst/>
          </a:prstGeom>
          <a:noFill/>
        </p:spPr>
        <p:txBody>
          <a:bodyPr wrap="square">
            <a:spAutoFit/>
          </a:bodyPr>
          <a:lstStyle/>
          <a:p>
            <a:pPr algn="r"/>
            <a:r>
              <a:rPr lang="fa-IR" sz="1100" dirty="0"/>
              <a:t>پلاستيك ها  يكي از پركاربردترين مواد قرن حاضر مي باشند، كه به دليل حجم بالا و تجزيه ناپذيري به يك تهديد زيست محيطي تبديل شده اند.پلاستیک ها به عنوان جایگزینی مناسب برای شیشه و حتی فلزات در ساخت ظروف و ابزار مصرفی  بوده و مشکلاتی را از نظر انباشته شدن زباله های پلاستیکی به وجود آورده اند.(اخوان سپهی، رمضانی، خنافری، 1390) در سالهای اخیر توجه زیادی به اثرات مضر پلاستیک های تولیدی صنایع پترو شیمی معطوف شده است در واقع مکانیزم سوخت و ساز طبیعی نمیتواند روی آلوده کننده های جدید به علت ساختار ناشناخته ی آنها برای طبیعت عمل کند این امر کشور های زیادی را به توسعه روش های حذف و یا جایگزینی آنها در طبیعت وا داشته است.همچنین تولید بیوپلاستیک ها و توسعه روش های تجزیه پلاستیک های مرسوم ، می تواند از جمله راه حل های این مسئله باشد. محققان اتریشی در مطالعه اخیرشان دریافته‌اند که باکتری‌های شکمبه گاو (سیرابی) می‌توانند انواع خاصی از مواد موجود را هضم کنند که این می‌تواند یک روش پایدار برای کاهش بسترهای پلاستیکی باشد. یک جامعه بزرگ میکروبی در سیرابی گاو زندگی می‌کند و مسئول هضم غذا است، برخی از فعالیت‌های بیولوژیکی می‌تواند برای هیدرولیز پلی استر (نوعی واکنش شیمیایی که منجر به تجزیه می‌شود) استفاده شود. زیرا رژیم غذایی گاوها  حاوی پلی استرهای گیاهی می‌باشد،که می توانند پلاستیک‌ها را نیز تجزیه کنند. (خلج۱۴۰۰)</a:t>
            </a:r>
          </a:p>
        </p:txBody>
      </p:sp>
      <p:sp>
        <p:nvSpPr>
          <p:cNvPr id="22" name="TextBox 21">
            <a:extLst>
              <a:ext uri="{FF2B5EF4-FFF2-40B4-BE49-F238E27FC236}">
                <a16:creationId xmlns:a16="http://schemas.microsoft.com/office/drawing/2014/main" id="{432EDFB9-6209-4AAB-B6F4-069B7D779ABB}"/>
              </a:ext>
            </a:extLst>
          </p:cNvPr>
          <p:cNvSpPr txBox="1"/>
          <p:nvPr/>
        </p:nvSpPr>
        <p:spPr>
          <a:xfrm>
            <a:off x="6347212" y="1379620"/>
            <a:ext cx="2311406" cy="2970044"/>
          </a:xfrm>
          <a:prstGeom prst="rect">
            <a:avLst/>
          </a:prstGeom>
          <a:noFill/>
        </p:spPr>
        <p:txBody>
          <a:bodyPr wrap="square">
            <a:spAutoFit/>
          </a:bodyPr>
          <a:lstStyle/>
          <a:p>
            <a:pPr algn="r"/>
            <a:r>
              <a:rPr lang="fa-IR" sz="1100" dirty="0"/>
              <a:t>امروزه پلاستیک‌ها در صنعت جایگاه ویژه‌ای دارند و به دلیل ویژگی‌های خاصی مانند سهولت شکل پذیری استحکام مقرون به صرفه بودن مقاومت در برابر خوردگی، جانشین بسیاری از مواد شده اند، در انواع صنایع بسته‌بندی به ویژه از نظرکاهش هزینه، حجم ضایعات و مصرف انرژی جانشین خوبی برای فلزات هستند. به همین دلیل، استفاده از انواع پلاستیک ها بسیار گسترده شده و طبیعت انباشته از زباله های پلاستیکی شده است.  .(عابدینی، آدینه نیا، عباسی1394) باید توجه داشت، اکثر پلاستیک های موجود در بازار از فراورده های نفتی و ذغال سنگ تولید شده و تجزیه ی آنها در محیط، چند هزار سال طول می‌کشد، به طوری که یکی از بزرگترین مشکلات این مواد، عدم زیست تخریب پذیری آنها و در نتیجه آلودگی محیط زیست می باشد.</a:t>
            </a:r>
          </a:p>
        </p:txBody>
      </p:sp>
      <p:sp>
        <p:nvSpPr>
          <p:cNvPr id="24" name="TextBox 23">
            <a:extLst>
              <a:ext uri="{FF2B5EF4-FFF2-40B4-BE49-F238E27FC236}">
                <a16:creationId xmlns:a16="http://schemas.microsoft.com/office/drawing/2014/main" id="{4A6B0F92-1984-4F62-8DFD-6EFE15CB1574}"/>
              </a:ext>
            </a:extLst>
          </p:cNvPr>
          <p:cNvSpPr txBox="1"/>
          <p:nvPr/>
        </p:nvSpPr>
        <p:spPr>
          <a:xfrm>
            <a:off x="6169411" y="4371099"/>
            <a:ext cx="2492237" cy="1954381"/>
          </a:xfrm>
          <a:prstGeom prst="rect">
            <a:avLst/>
          </a:prstGeom>
          <a:noFill/>
        </p:spPr>
        <p:txBody>
          <a:bodyPr wrap="square">
            <a:spAutoFit/>
          </a:bodyPr>
          <a:lstStyle/>
          <a:p>
            <a:pPr algn="r"/>
            <a:r>
              <a:rPr lang="fa-IR" sz="1100" dirty="0"/>
              <a:t>فاز اول: جمع آوری اطلاعات </a:t>
            </a:r>
          </a:p>
          <a:p>
            <a:pPr algn="r"/>
            <a:r>
              <a:rPr lang="fa-IR" sz="1100" dirty="0"/>
              <a:t>فاز دوم: تهیه مواد و لوازم</a:t>
            </a:r>
          </a:p>
          <a:p>
            <a:pPr algn="r"/>
            <a:r>
              <a:rPr lang="fa-IR" sz="1100" dirty="0"/>
              <a:t> فاز سوم: جداسازی میکروبیوم شکمبه گوسفند</a:t>
            </a:r>
          </a:p>
          <a:p>
            <a:pPr algn="r"/>
            <a:r>
              <a:rPr lang="fa-IR" sz="1100" dirty="0"/>
              <a:t> فاز چهارم:  : تهیه پلی اتیلن ترفتالات </a:t>
            </a:r>
          </a:p>
          <a:p>
            <a:pPr algn="r"/>
            <a:r>
              <a:rPr lang="fa-IR" sz="1100" dirty="0"/>
              <a:t>فاز پنجم: قرار دادن پلی اتیلن ترفتالات در اختیار باکتری  </a:t>
            </a:r>
          </a:p>
          <a:p>
            <a:pPr algn="r"/>
            <a:r>
              <a:rPr lang="fa-IR" sz="1100" dirty="0"/>
              <a:t> فاز ششم:  استخراج پلی اتیلن ترفتالات باقی مانده از محیط کشت  </a:t>
            </a:r>
          </a:p>
          <a:p>
            <a:pPr algn="r"/>
            <a:r>
              <a:rPr lang="fa-IR" sz="1100" dirty="0"/>
              <a:t>فاز هفتم : تعیین درصد تخریب پلی اتیلن ترفتالات    </a:t>
            </a:r>
          </a:p>
          <a:p>
            <a:pPr algn="r"/>
            <a:r>
              <a:rPr lang="fa-IR" sz="1100" dirty="0"/>
              <a:t> فاز هشتم : بررسی نتایج به دست آمده</a:t>
            </a:r>
          </a:p>
        </p:txBody>
      </p:sp>
      <p:pic>
        <p:nvPicPr>
          <p:cNvPr id="25" name="Picture 24">
            <a:extLst>
              <a:ext uri="{FF2B5EF4-FFF2-40B4-BE49-F238E27FC236}">
                <a16:creationId xmlns:a16="http://schemas.microsoft.com/office/drawing/2014/main" id="{B96CB36D-FEFA-4911-92A7-C105ED056753}"/>
              </a:ext>
            </a:extLst>
          </p:cNvPr>
          <p:cNvPicPr>
            <a:picLocks noChangeAspect="1"/>
          </p:cNvPicPr>
          <p:nvPr/>
        </p:nvPicPr>
        <p:blipFill>
          <a:blip r:embed="rId4"/>
          <a:stretch>
            <a:fillRect/>
          </a:stretch>
        </p:blipFill>
        <p:spPr>
          <a:xfrm>
            <a:off x="4216197" y="2846780"/>
            <a:ext cx="1104896" cy="1026695"/>
          </a:xfrm>
          <a:prstGeom prst="rect">
            <a:avLst/>
          </a:prstGeom>
        </p:spPr>
      </p:pic>
      <p:sp>
        <p:nvSpPr>
          <p:cNvPr id="27" name="TextBox 26">
            <a:extLst>
              <a:ext uri="{FF2B5EF4-FFF2-40B4-BE49-F238E27FC236}">
                <a16:creationId xmlns:a16="http://schemas.microsoft.com/office/drawing/2014/main" id="{9C8617D5-FD44-44D1-8943-60681AE94904}"/>
              </a:ext>
            </a:extLst>
          </p:cNvPr>
          <p:cNvSpPr txBox="1"/>
          <p:nvPr/>
        </p:nvSpPr>
        <p:spPr>
          <a:xfrm>
            <a:off x="3717643" y="3830455"/>
            <a:ext cx="2073619" cy="430887"/>
          </a:xfrm>
          <a:prstGeom prst="rect">
            <a:avLst/>
          </a:prstGeom>
          <a:noFill/>
        </p:spPr>
        <p:txBody>
          <a:bodyPr wrap="square">
            <a:spAutoFit/>
          </a:bodyPr>
          <a:lstStyle/>
          <a:p>
            <a:pPr algn="ctr"/>
            <a:r>
              <a:rPr lang="fa-IR" sz="1100" dirty="0"/>
              <a:t>اضافه کردن پت پودر شده به </a:t>
            </a:r>
          </a:p>
          <a:p>
            <a:pPr algn="ctr"/>
            <a:r>
              <a:rPr lang="fa-IR" sz="1100" dirty="0"/>
              <a:t>محیط کشت زیر هود لامینار</a:t>
            </a:r>
          </a:p>
        </p:txBody>
      </p:sp>
      <p:pic>
        <p:nvPicPr>
          <p:cNvPr id="28" name="Picture 27">
            <a:extLst>
              <a:ext uri="{FF2B5EF4-FFF2-40B4-BE49-F238E27FC236}">
                <a16:creationId xmlns:a16="http://schemas.microsoft.com/office/drawing/2014/main" id="{0ED5A869-6E3E-46C9-99EB-63F6FF354E05}"/>
              </a:ext>
            </a:extLst>
          </p:cNvPr>
          <p:cNvPicPr>
            <a:picLocks noChangeAspect="1"/>
          </p:cNvPicPr>
          <p:nvPr/>
        </p:nvPicPr>
        <p:blipFill>
          <a:blip r:embed="rId5"/>
          <a:stretch>
            <a:fillRect/>
          </a:stretch>
        </p:blipFill>
        <p:spPr>
          <a:xfrm>
            <a:off x="4216197" y="1434597"/>
            <a:ext cx="1104896" cy="1026695"/>
          </a:xfrm>
          <a:prstGeom prst="rect">
            <a:avLst/>
          </a:prstGeom>
        </p:spPr>
      </p:pic>
      <p:sp>
        <p:nvSpPr>
          <p:cNvPr id="30" name="TextBox 29">
            <a:extLst>
              <a:ext uri="{FF2B5EF4-FFF2-40B4-BE49-F238E27FC236}">
                <a16:creationId xmlns:a16="http://schemas.microsoft.com/office/drawing/2014/main" id="{95C0766B-AE45-4FAD-A3E3-6DF71211193A}"/>
              </a:ext>
            </a:extLst>
          </p:cNvPr>
          <p:cNvSpPr txBox="1"/>
          <p:nvPr/>
        </p:nvSpPr>
        <p:spPr>
          <a:xfrm>
            <a:off x="3859258" y="2471524"/>
            <a:ext cx="1684421" cy="261610"/>
          </a:xfrm>
          <a:prstGeom prst="rect">
            <a:avLst/>
          </a:prstGeom>
          <a:noFill/>
        </p:spPr>
        <p:txBody>
          <a:bodyPr wrap="square">
            <a:spAutoFit/>
          </a:bodyPr>
          <a:lstStyle/>
          <a:p>
            <a:pPr algn="ctr"/>
            <a:r>
              <a:rPr lang="fa-IR" sz="1100" dirty="0"/>
              <a:t>افزودن شکمبه به محیط کشت</a:t>
            </a:r>
          </a:p>
        </p:txBody>
      </p:sp>
      <p:pic>
        <p:nvPicPr>
          <p:cNvPr id="31" name="Picture 30">
            <a:extLst>
              <a:ext uri="{FF2B5EF4-FFF2-40B4-BE49-F238E27FC236}">
                <a16:creationId xmlns:a16="http://schemas.microsoft.com/office/drawing/2014/main" id="{2CF4E265-F5B0-4817-AF69-07E3F81206D5}"/>
              </a:ext>
            </a:extLst>
          </p:cNvPr>
          <p:cNvPicPr>
            <a:picLocks noChangeAspect="1"/>
          </p:cNvPicPr>
          <p:nvPr/>
        </p:nvPicPr>
        <p:blipFill>
          <a:blip r:embed="rId6"/>
          <a:stretch>
            <a:fillRect/>
          </a:stretch>
        </p:blipFill>
        <p:spPr>
          <a:xfrm>
            <a:off x="4159459" y="4420759"/>
            <a:ext cx="1162360" cy="1054128"/>
          </a:xfrm>
          <a:prstGeom prst="rect">
            <a:avLst/>
          </a:prstGeom>
        </p:spPr>
      </p:pic>
      <p:sp>
        <p:nvSpPr>
          <p:cNvPr id="33" name="TextBox 32">
            <a:extLst>
              <a:ext uri="{FF2B5EF4-FFF2-40B4-BE49-F238E27FC236}">
                <a16:creationId xmlns:a16="http://schemas.microsoft.com/office/drawing/2014/main" id="{66E8A37E-E8F9-419D-867C-982B3CBDCEB5}"/>
              </a:ext>
            </a:extLst>
          </p:cNvPr>
          <p:cNvSpPr txBox="1"/>
          <p:nvPr/>
        </p:nvSpPr>
        <p:spPr>
          <a:xfrm>
            <a:off x="3990177" y="5523009"/>
            <a:ext cx="1524000" cy="430887"/>
          </a:xfrm>
          <a:prstGeom prst="rect">
            <a:avLst/>
          </a:prstGeom>
          <a:noFill/>
        </p:spPr>
        <p:txBody>
          <a:bodyPr wrap="square">
            <a:spAutoFit/>
          </a:bodyPr>
          <a:lstStyle/>
          <a:p>
            <a:pPr algn="ctr"/>
            <a:r>
              <a:rPr lang="fa-IR" sz="1100" dirty="0"/>
              <a:t>سانتریفوژبه منظور جداسازی پت باقی مانده در محلول </a:t>
            </a:r>
          </a:p>
        </p:txBody>
      </p:sp>
    </p:spTree>
    <p:extLst>
      <p:ext uri="{BB962C8B-B14F-4D97-AF65-F5344CB8AC3E}">
        <p14:creationId xmlns:p14="http://schemas.microsoft.com/office/powerpoint/2010/main" val="1600089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854</Words>
  <Application>Microsoft Office PowerPoint</Application>
  <PresentationFormat>Widescreen</PresentationFormat>
  <Paragraphs>33</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Times New Roman</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l e n o v o</cp:lastModifiedBy>
  <cp:revision>2</cp:revision>
  <dcterms:created xsi:type="dcterms:W3CDTF">2022-04-26T13:44:21Z</dcterms:created>
  <dcterms:modified xsi:type="dcterms:W3CDTF">2022-05-04T05:22:07Z</dcterms:modified>
</cp:coreProperties>
</file>